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3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65486ECF-B5CB-4B36-8420-2091C542051D}" type="datetimeFigureOut">
              <a:rPr lang="en-US" smtClean="0"/>
              <a:pPr/>
              <a:t>11/19/2011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4E87DCB-1905-441E-94AD-3E6D90F203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86ECF-B5CB-4B36-8420-2091C542051D}" type="datetimeFigureOut">
              <a:rPr lang="en-US" smtClean="0"/>
              <a:pPr/>
              <a:t>11/19/2011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87DCB-1905-441E-94AD-3E6D90F2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86ECF-B5CB-4B36-8420-2091C542051D}" type="datetimeFigureOut">
              <a:rPr lang="en-US" smtClean="0"/>
              <a:pPr/>
              <a:t>11/19/2011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87DCB-1905-441E-94AD-3E6D90F2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86ECF-B5CB-4B36-8420-2091C542051D}" type="datetimeFigureOut">
              <a:rPr lang="en-US" smtClean="0"/>
              <a:pPr/>
              <a:t>11/19/2011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87DCB-1905-441E-94AD-3E6D90F2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65486ECF-B5CB-4B36-8420-2091C542051D}" type="datetimeFigureOut">
              <a:rPr lang="en-US" smtClean="0"/>
              <a:pPr/>
              <a:t>11/19/2011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4E87DCB-1905-441E-94AD-3E6D90F203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86ECF-B5CB-4B36-8420-2091C542051D}" type="datetimeFigureOut">
              <a:rPr lang="en-US" smtClean="0"/>
              <a:pPr/>
              <a:t>11/19/2011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4E87DCB-1905-441E-94AD-3E6D90F203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86ECF-B5CB-4B36-8420-2091C542051D}" type="datetimeFigureOut">
              <a:rPr lang="en-US" smtClean="0"/>
              <a:pPr/>
              <a:t>11/19/2011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4E87DCB-1905-441E-94AD-3E6D90F2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86ECF-B5CB-4B36-8420-2091C542051D}" type="datetimeFigureOut">
              <a:rPr lang="en-US" smtClean="0"/>
              <a:pPr/>
              <a:t>11/19/2011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87DCB-1905-441E-94AD-3E6D90F203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86ECF-B5CB-4B36-8420-2091C542051D}" type="datetimeFigureOut">
              <a:rPr lang="en-US" smtClean="0"/>
              <a:pPr/>
              <a:t>11/19/2011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87DCB-1905-441E-94AD-3E6D90F20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65486ECF-B5CB-4B36-8420-2091C542051D}" type="datetimeFigureOut">
              <a:rPr lang="en-US" smtClean="0"/>
              <a:pPr/>
              <a:t>11/19/2011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4E87DCB-1905-441E-94AD-3E6D90F203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65486ECF-B5CB-4B36-8420-2091C542051D}" type="datetimeFigureOut">
              <a:rPr lang="en-US" smtClean="0"/>
              <a:pPr/>
              <a:t>11/19/2011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4E87DCB-1905-441E-94AD-3E6D90F203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65486ECF-B5CB-4B36-8420-2091C542051D}" type="datetimeFigureOut">
              <a:rPr lang="en-US" smtClean="0"/>
              <a:pPr/>
              <a:t>11/19/2011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04E87DCB-1905-441E-94AD-3E6D90F203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worldtourismplace.com/holidays-in-france-at-chateau-de-chambord/france-tourism-in-chateau-de-chambord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france tourism in chateau de chambord 500x362 Holidays in France at Chateau de Chambord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399" y="152400"/>
            <a:ext cx="8840881" cy="6553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Chateau de Chambord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Derek Foglein</a:t>
            </a:r>
          </a:p>
          <a:p>
            <a:r>
              <a:rPr lang="en-US" dirty="0" smtClean="0"/>
              <a:t>French III – 1</a:t>
            </a:r>
          </a:p>
          <a:p>
            <a:r>
              <a:rPr lang="en-US" dirty="0" smtClean="0"/>
              <a:t>Ms. Kurtz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Chateau de Chambord is the largest of the Loire Chateau.</a:t>
            </a:r>
          </a:p>
          <a:p>
            <a:r>
              <a:rPr lang="en-US" dirty="0" smtClean="0"/>
              <a:t>It is a magnificent sight, for its symmetry when seen from the north, and its large 50 square kilometer game reserve.</a:t>
            </a:r>
          </a:p>
          <a:p>
            <a:r>
              <a:rPr lang="en-US" dirty="0" smtClean="0"/>
              <a:t>It is also known for its                             central staircase,                                    which is a double helix                                            spiral staircase, one of                              few in the world.</a:t>
            </a:r>
            <a:endParaRPr lang="en-US" dirty="0"/>
          </a:p>
        </p:txBody>
      </p:sp>
      <p:pic>
        <p:nvPicPr>
          <p:cNvPr id="5" name="Picture 4" descr="Spiral Staircas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3947032"/>
            <a:ext cx="3809999" cy="2785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6280"/>
          </a:xfrm>
        </p:spPr>
        <p:txBody>
          <a:bodyPr/>
          <a:lstStyle/>
          <a:p>
            <a:r>
              <a:rPr lang="en-US" dirty="0" smtClean="0"/>
              <a:t>This castle, although the biggest of the Loire Chateau, was originally built as a hunting lodge for King Francois I.</a:t>
            </a:r>
          </a:p>
          <a:p>
            <a:r>
              <a:rPr lang="en-US" dirty="0" smtClean="0"/>
              <a:t>It took over two decades to build this magnificent palace.</a:t>
            </a:r>
          </a:p>
          <a:p>
            <a:r>
              <a:rPr lang="en-US" dirty="0" smtClean="0"/>
              <a:t>After the death of King Francois I in 1547, the castle remained unused for almost 100 years.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505936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Gaston </a:t>
            </a:r>
            <a:r>
              <a:rPr lang="en-US" dirty="0" err="1" smtClean="0"/>
              <a:t>d’Orleans</a:t>
            </a:r>
            <a:r>
              <a:rPr lang="en-US" dirty="0" smtClean="0"/>
              <a:t> was given the castle by King Louis XIII. He started major renovations on the castle, including huge barns that housed the several hundred horses needed for                                         a royal hunting trip.</a:t>
            </a:r>
          </a:p>
          <a:p>
            <a:r>
              <a:rPr lang="en-US" dirty="0" smtClean="0"/>
              <a:t>The castle was then                                                abandoned in 1750,                                            and stayed empty                                                        until the early 19</a:t>
            </a:r>
            <a:r>
              <a:rPr lang="en-US" baseline="30000" dirty="0" smtClean="0"/>
              <a:t>th</a:t>
            </a:r>
            <a:r>
              <a:rPr lang="en-US" dirty="0" smtClean="0"/>
              <a:t>                                          century.</a:t>
            </a:r>
            <a:endParaRPr lang="en-US" dirty="0"/>
          </a:p>
        </p:txBody>
      </p:sp>
      <p:pic>
        <p:nvPicPr>
          <p:cNvPr id="4" name="Picture 2" descr="Photo of Chateau de Chambord in Loire Valley Fran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0100" y="3505200"/>
            <a:ext cx="4343400" cy="3200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Then a French military leader was then given the property by Napoleon.</a:t>
            </a:r>
          </a:p>
          <a:p>
            <a:r>
              <a:rPr lang="en-US" dirty="0" smtClean="0"/>
              <a:t>After another forty years, the chateau was pressed into service as a hospital during the 1871 Franco-Prussian war.</a:t>
            </a:r>
          </a:p>
          <a:p>
            <a:r>
              <a:rPr lang="en-US" dirty="0" smtClean="0"/>
              <a:t>In the middle of the 20</a:t>
            </a:r>
            <a:r>
              <a:rPr lang="en-US" baseline="30000" dirty="0" smtClean="0"/>
              <a:t>th</a:t>
            </a:r>
            <a:r>
              <a:rPr lang="en-US" dirty="0" smtClean="0"/>
              <a:t> century, the castle passed into government ownership.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 Hours and Cost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14833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Adult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€8.50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Under 18 yr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Free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18-25 yr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€6.00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 descr="http://www.francehotels.travel/wiki/images/3/38/Chateau_de_Chambo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505200"/>
            <a:ext cx="4038600" cy="2895600"/>
          </a:xfrm>
          <a:prstGeom prst="rect">
            <a:avLst/>
          </a:prstGeom>
          <a:noFill/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57200" y="3505200"/>
          <a:ext cx="4038600" cy="28803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19300"/>
                <a:gridCol w="2019300"/>
              </a:tblGrid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Mois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Heures</a:t>
                      </a:r>
                      <a:endParaRPr lang="en-US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Mai-</a:t>
                      </a:r>
                      <a:r>
                        <a:rPr lang="en-US" dirty="0" err="1" smtClean="0"/>
                        <a:t>Septembre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9h</a:t>
                      </a:r>
                      <a:r>
                        <a:rPr lang="en-US" baseline="0" dirty="0" smtClean="0"/>
                        <a:t> – 6h30m</a:t>
                      </a:r>
                      <a:endParaRPr lang="en-US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Octobre-Avril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9h – 5h30m</a:t>
                      </a:r>
                      <a:endParaRPr lang="en-US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 </a:t>
                      </a:r>
                      <a:r>
                        <a:rPr lang="en-US" dirty="0" err="1" smtClean="0"/>
                        <a:t>Juillet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smtClean="0"/>
                        <a:t>– 15 </a:t>
                      </a:r>
                      <a:r>
                        <a:rPr lang="en-US" dirty="0" err="1" smtClean="0"/>
                        <a:t>Août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9h – 8h30</a:t>
                      </a:r>
                      <a:endParaRPr lang="en-US" dirty="0"/>
                    </a:p>
                  </a:txBody>
                  <a:tcPr/>
                </a:tc>
              </a:tr>
              <a:tr h="53340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*Ticket sales end 45 minutes before closing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</a:t>
            </a:r>
            <a:r>
              <a:rPr lang="en-US" dirty="0"/>
              <a:t>E</a:t>
            </a:r>
            <a:r>
              <a:rPr lang="en-US" dirty="0" smtClean="0"/>
              <a:t>vents/Guided Tours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67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When visiting, you can explore over 100 of the castle’s rooms.</a:t>
            </a:r>
          </a:p>
          <a:p>
            <a:r>
              <a:rPr lang="en-US" dirty="0" smtClean="0"/>
              <a:t>There are no tour guides to guide you through the rooms, but an explanatory leaflet will describe some historic rooms and architectural masterpieces.</a:t>
            </a:r>
            <a:endParaRPr lang="en-US" dirty="0"/>
          </a:p>
        </p:txBody>
      </p:sp>
      <p:pic>
        <p:nvPicPr>
          <p:cNvPr id="3074" name="Picture 2" descr="Front of Chateau Chambo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4267200"/>
            <a:ext cx="6858000" cy="2390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84</TotalTime>
  <Words>312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Foundry</vt:lpstr>
      <vt:lpstr>Chateau de Chambord</vt:lpstr>
      <vt:lpstr>Overview</vt:lpstr>
      <vt:lpstr>History</vt:lpstr>
      <vt:lpstr>History</vt:lpstr>
      <vt:lpstr>History</vt:lpstr>
      <vt:lpstr>Operation Hours and Cost</vt:lpstr>
      <vt:lpstr>Special Events/Guided Tours</vt:lpstr>
    </vt:vector>
  </TitlesOfParts>
  <Company>Clayton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Chateau de Chambord</dc:title>
  <dc:creator>s14015</dc:creator>
  <cp:lastModifiedBy>nssadmin</cp:lastModifiedBy>
  <cp:revision>10</cp:revision>
  <dcterms:created xsi:type="dcterms:W3CDTF">2011-11-17T12:56:08Z</dcterms:created>
  <dcterms:modified xsi:type="dcterms:W3CDTF">2011-11-19T21:26:53Z</dcterms:modified>
</cp:coreProperties>
</file>